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adurati F.P..JPG"/>
          <p:cNvPicPr>
            <a:picLocks noChangeAspect="1"/>
          </p:cNvPicPr>
          <p:nvPr/>
        </p:nvPicPr>
        <p:blipFill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76801"/>
            <a:ext cx="9144000" cy="19812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SWANIRVAR</a:t>
            </a:r>
            <a:r>
              <a:rPr lang="en-US" sz="1200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US" sz="1200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PRIMARY EDUCATION DEPARTMENT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IN GOVT SCHOOLS – 2015-16</a:t>
            </a:r>
            <a:r>
              <a:rPr lang="en-I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1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1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IN" sz="1200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SWANIRVAR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IN GOVT SCHOOLS – 2015-16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9144000" cy="5334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Rakhi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&amp; Cultural activities with Children in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Govt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Schools </a:t>
            </a:r>
            <a:endParaRPr lang="e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DSCN266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76400" y="1752600"/>
            <a:ext cx="5486400" cy="4114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SWANIRVAR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IN GOVT SCHOOLS – 2015-16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91440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Language training with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Govt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Teachers </a:t>
            </a:r>
            <a:endParaRPr lang="e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English Training at Deganga Block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01800" y="1524000"/>
            <a:ext cx="5765800" cy="4324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SWANIRVAR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IN GOVT SCHOOLS – 2015-16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9144000" cy="533400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Hands on training with children in Juvenile Correctional Home</a:t>
            </a:r>
            <a:endParaRPr lang="e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IMG_095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81200" y="1752600"/>
            <a:ext cx="5283200" cy="396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SWANIRVAR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IN GOVT SCHOOLS – 2015-16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91440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 work and TLM use</a:t>
            </a:r>
            <a:endParaRPr lang="e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Group work with TLM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28800" y="1600200"/>
            <a:ext cx="5892800" cy="441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SWANIRVAR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IN GOVT SCHOOLS – 2015-16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91440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Book distributions in Police station school</a:t>
            </a:r>
            <a:endParaRPr lang="e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water pot,brash, toothpaste and Soap given by polic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05000" y="1524000"/>
            <a:ext cx="5689600" cy="4267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SWANIRVAR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IN GOVT SCHOOLS – 2015-16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91440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Training to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Govt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officials via SIPRD</a:t>
            </a:r>
            <a:endParaRPr lang="e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meeting with BD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47800" y="1295400"/>
            <a:ext cx="6477000" cy="4857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SWANIRVAR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IN GOVT SCHOOLS – 2015-16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91440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RHYME IN GOVT PRIMARY</a:t>
            </a:r>
            <a:endParaRPr lang="e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28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SWANIRVAR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IN GOVT SCHOOLS – 2015-16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91440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SAHITYA SABHA IN GOVT PRIMARY</a:t>
            </a:r>
            <a:endParaRPr lang="e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7"/>
          <a:stretch/>
        </p:blipFill>
        <p:spPr>
          <a:xfrm>
            <a:off x="0" y="1143001"/>
            <a:ext cx="9144000" cy="500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39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SWANIRVAR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IN GOVT SCHOOLS – 2015-16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91440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USE OF CHART &amp; POSTER IN GOVT PRIMARY</a:t>
            </a:r>
            <a:endParaRPr lang="e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142999"/>
            <a:ext cx="8258920" cy="5268191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8890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SWANIRVAR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IN GOVT SCHOOLS – 2015-16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895600" y="2438400"/>
            <a:ext cx="3505200" cy="1295400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117 Schools 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400+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Govt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Teachers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10000+ Children </a:t>
            </a:r>
            <a:endParaRPr lang="en-IN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5"/>
          <p:cNvSpPr txBox="1">
            <a:spLocks/>
          </p:cNvSpPr>
          <p:nvPr/>
        </p:nvSpPr>
        <p:spPr>
          <a:xfrm>
            <a:off x="838200" y="4495800"/>
            <a:ext cx="7772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ACTIVITIES IN PICTURES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2015( January- December) 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t &amp; Crafi Training at Baduria Block SSK Teacher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28800" y="1371600"/>
            <a:ext cx="5715000" cy="4286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SWANIRVAR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IN GOVT SCHOOLS – 2015-16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91440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Art &amp; Craft Training with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Govt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teachers</a:t>
            </a:r>
            <a:endParaRPr lang="e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SWANIRVAR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IN GOVT SCHOOLS – 2015-16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91440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Art &amp; Craft Training with Children</a:t>
            </a:r>
            <a:endParaRPr lang="e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Art &amp; Craft workshop with childre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95400" y="1524000"/>
            <a:ext cx="6934200" cy="39004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SWANIRVAR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IN GOVT SCHOOLS – 2015-16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91440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 Training to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Govt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Teachers</a:t>
            </a:r>
            <a:endParaRPr lang="e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DSCN226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05000" y="1600200"/>
            <a:ext cx="5283200" cy="3962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SWANIRVAR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IN GOVT SCHOOLS – 2015-16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9144000" cy="533400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Distribution of Lime &amp; Bleaching powder to 60 Water logged SSK schools </a:t>
            </a:r>
            <a:endParaRPr lang="e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DSCN256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28800" y="1447800"/>
            <a:ext cx="5588000" cy="4191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SWANIRVAR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IN GOVT SCHOOLS – 2015-16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91440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Disinfection school campus after flood</a:t>
            </a:r>
            <a:endParaRPr lang="e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hun and bleching  sprade at Prayash centre by Student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33600" y="1752600"/>
            <a:ext cx="4876800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SWANIRVAR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IN GOVT SCHOOLS – 2015-16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91440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Language training to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Govt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Teachers</a:t>
            </a:r>
            <a:endParaRPr lang="e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Beng. Training at baduria Block SSK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51000" y="1295400"/>
            <a:ext cx="5740400" cy="4305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SWANIRVAR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</a:b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INTERVENTION IN GOVT SCHOOLS – 2015-16</a:t>
            </a:r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143000" cy="114300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6324600"/>
            <a:ext cx="9144000" cy="5334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Rakhi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made by the children </a:t>
            </a:r>
            <a:endParaRPr lang="e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Rakhi making by student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52600" y="1676400"/>
            <a:ext cx="5588000" cy="4191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141</Words>
  <Application>Microsoft Office PowerPoint</Application>
  <PresentationFormat>On-screen Show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SWANIRVAR PRIMARY EDUCATION DEPARTMENT  INTERVENTION IN GOVT SCHOOLS – 2015-16  </vt:lpstr>
      <vt:lpstr>SWANIRVAR INTERVENTION IN GOVT SCHOOLS – 2015-16</vt:lpstr>
      <vt:lpstr>SWANIRVAR INTERVENTION IN GOVT SCHOOLS – 2015-16</vt:lpstr>
      <vt:lpstr>SWANIRVAR INTERVENTION IN GOVT SCHOOLS – 2015-16</vt:lpstr>
      <vt:lpstr>SWANIRVAR INTERVENTION IN GOVT SCHOOLS – 2015-16</vt:lpstr>
      <vt:lpstr>SWANIRVAR INTERVENTION IN GOVT SCHOOLS – 2015-16</vt:lpstr>
      <vt:lpstr>SWANIRVAR INTERVENTION IN GOVT SCHOOLS – 2015-16</vt:lpstr>
      <vt:lpstr>SWANIRVAR INTERVENTION IN GOVT SCHOOLS – 2015-16</vt:lpstr>
      <vt:lpstr>SWANIRVAR INTERVENTION IN GOVT SCHOOLS – 2015-16</vt:lpstr>
      <vt:lpstr>SWANIRVAR INTERVENTION IN GOVT SCHOOLS – 2015-16</vt:lpstr>
      <vt:lpstr>SWANIRVAR INTERVENTION IN GOVT SCHOOLS – 2015-16</vt:lpstr>
      <vt:lpstr>SWANIRVAR INTERVENTION IN GOVT SCHOOLS – 2015-16</vt:lpstr>
      <vt:lpstr>SWANIRVAR INTERVENTION IN GOVT SCHOOLS – 2015-16</vt:lpstr>
      <vt:lpstr>SWANIRVAR INTERVENTION IN GOVT SCHOOLS – 2015-16</vt:lpstr>
      <vt:lpstr>SWANIRVAR INTERVENTION IN GOVT SCHOOLS – 2015-16</vt:lpstr>
      <vt:lpstr>SWANIRVAR INTERVENTION IN GOVT SCHOOLS – 2015-16</vt:lpstr>
      <vt:lpstr>SWANIRVAR INTERVENTION IN GOVT SCHOOLS – 2015-16</vt:lpstr>
      <vt:lpstr>SWANIRVAR INTERVENTION IN GOVT SCHOOLS – 2015-16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SWANIRVAR</dc:title>
  <dc:creator>HEALTH</dc:creator>
  <cp:lastModifiedBy>ABC</cp:lastModifiedBy>
  <cp:revision>8</cp:revision>
  <dcterms:created xsi:type="dcterms:W3CDTF">2006-08-16T00:00:00Z</dcterms:created>
  <dcterms:modified xsi:type="dcterms:W3CDTF">2016-01-16T07:48:33Z</dcterms:modified>
</cp:coreProperties>
</file>